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C012F-92A5-4D95-B135-C4CCCD67520E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70FE1-5F0E-41ED-B910-50A9FD23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9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70FE1-5F0E-41ED-B910-50A9FD2319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0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6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8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5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9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2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7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4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99B-58A2-4FDF-9BCC-4BA8183DCE5D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2EEEC-5A91-4B2C-8BF7-43853156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7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Robotics 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Working with a partner, choose a robot (real or fictional) and create a Power Point slide with information about it.  Include:</a:t>
            </a:r>
          </a:p>
          <a:p>
            <a:pPr lvl="1"/>
            <a:r>
              <a:rPr lang="en-US" dirty="0" smtClean="0"/>
              <a:t>How it meets the 3 criteria of a robot</a:t>
            </a:r>
          </a:p>
          <a:p>
            <a:pPr lvl="1"/>
            <a:r>
              <a:rPr lang="en-US" dirty="0" smtClean="0"/>
              <a:t>Which of the 4 D’s it helps with (it may be more than one)</a:t>
            </a:r>
          </a:p>
          <a:p>
            <a:pPr lvl="1"/>
            <a:r>
              <a:rPr lang="en-US" dirty="0" smtClean="0"/>
              <a:t>Which of the 6 types of robots it is (it may be more than one)</a:t>
            </a:r>
          </a:p>
          <a:p>
            <a:pPr lvl="1"/>
            <a:r>
              <a:rPr lang="en-US" dirty="0" smtClean="0"/>
              <a:t>At least 1 picture</a:t>
            </a:r>
          </a:p>
          <a:p>
            <a:pPr lvl="1"/>
            <a:r>
              <a:rPr lang="en-US" dirty="0" smtClean="0"/>
              <a:t>At least 1 fun </a:t>
            </a:r>
            <a:r>
              <a:rPr lang="en-US" dirty="0" smtClean="0"/>
              <a:t>fact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03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81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Robotics Research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osdadmin</dc:creator>
  <cp:lastModifiedBy>osdadmin</cp:lastModifiedBy>
  <cp:revision>7</cp:revision>
  <dcterms:created xsi:type="dcterms:W3CDTF">2014-09-09T18:04:54Z</dcterms:created>
  <dcterms:modified xsi:type="dcterms:W3CDTF">2015-02-02T23:19:19Z</dcterms:modified>
</cp:coreProperties>
</file>